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9A7EE-1A9F-0D15-663A-1DB1FCD456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4BF4CF-B57A-AD56-30DF-15577BF8EE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16729-3663-3B2B-3096-3C85D6EA0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025F2-2875-411C-8551-9540D97E0C92}" type="datetimeFigureOut">
              <a:rPr lang="en-US" smtClean="0"/>
              <a:t>27-Mar-23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5038C-688F-16E6-F32B-6D083CF98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6D220-463B-618C-6CC8-3BE088959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4F26C-5155-4BA7-916F-3EA17B40B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15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9D911-2417-4C4B-95E1-42806A274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C74067-878D-3FCB-D1A6-03DAB8E4AC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A76E5F-C372-1EDC-8BF0-CA4CD161B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025F2-2875-411C-8551-9540D97E0C92}" type="datetimeFigureOut">
              <a:rPr lang="en-US" smtClean="0"/>
              <a:t>27-Mar-23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6AC149-7A66-16CE-6F20-6532D58C6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921D12-2746-7A62-B5E2-1C7F04DE4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4F26C-5155-4BA7-916F-3EA17B40B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07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310CFD-6F11-E54E-2446-BAADFBC7A9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1EEB89-58ED-8A8D-FB3B-F56BE5C7B8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808CE0-47F9-1FC8-8957-14ADE1ED7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025F2-2875-411C-8551-9540D97E0C92}" type="datetimeFigureOut">
              <a:rPr lang="en-US" smtClean="0"/>
              <a:t>27-Mar-23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25D24-0D4B-CD18-759C-9A5C34DA1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0D6155-FE62-02BA-3862-B5ED22798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4F26C-5155-4BA7-916F-3EA17B40B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536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DC375-9F20-1734-0F89-C037875DF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2847A5-73F1-1C3B-362F-70CC57C179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B59C8-7CBC-8974-3C6F-2FF9ED7FE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025F2-2875-411C-8551-9540D97E0C92}" type="datetimeFigureOut">
              <a:rPr lang="en-US" smtClean="0"/>
              <a:t>27-Mar-23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C2B4C-B8D5-E948-6A81-A3B7E96EB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C7535-13CA-C68E-6AAE-7009AD289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4F26C-5155-4BA7-916F-3EA17B40B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551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D1885-BF2E-697C-C5F4-A77FB59E7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2D3845-880D-31E9-AE97-28D601A5D1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6B9404-2B5B-F820-EACA-A8BB7270F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025F2-2875-411C-8551-9540D97E0C92}" type="datetimeFigureOut">
              <a:rPr lang="en-US" smtClean="0"/>
              <a:t>27-Mar-23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149F6E-3543-401E-20B4-457FFEC35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88F5D4-9601-4805-4B20-2E7C0C262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4F26C-5155-4BA7-916F-3EA17B40B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18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524FA-E642-9A0F-3787-5A772B9AA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34D004-B23B-B737-642A-C71FC2EEE5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7423DC-FCEF-CBE1-1BCC-2F090B148E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579D27-47D4-8B35-5B1F-78DAAB31F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025F2-2875-411C-8551-9540D97E0C92}" type="datetimeFigureOut">
              <a:rPr lang="en-US" smtClean="0"/>
              <a:t>27-Mar-23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B3F4C-C754-5691-AD89-CA40D9022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CBDCB2-712B-1460-EC0D-25DA77587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4F26C-5155-4BA7-916F-3EA17B40B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165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B2A41-D072-C7F7-9A8F-CEE291DAD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780783-B3CD-0D78-9935-DBFC55FC4E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116260-744D-2B8C-0595-2275202FE6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548D95-C600-B6D7-A129-FB4A479D1E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CE74A0-C997-FEAD-DD66-38653E0C8C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B46070-969B-D8B3-EEDC-0AFD0630B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025F2-2875-411C-8551-9540D97E0C92}" type="datetimeFigureOut">
              <a:rPr lang="en-US" smtClean="0"/>
              <a:t>27-Mar-23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7A1364-42AC-36D7-87B3-6948406A1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C97816-D90D-83AD-5236-47D284EF0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4F26C-5155-4BA7-916F-3EA17B40B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6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220B4-4DEE-758C-16C8-6A51630A0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434477-4636-9C4E-04E2-C4BDAA4BD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025F2-2875-411C-8551-9540D97E0C92}" type="datetimeFigureOut">
              <a:rPr lang="en-US" smtClean="0"/>
              <a:t>27-Mar-23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B2062-0A0A-F6D5-7DF5-17158FBF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168B6C-C25A-2EC1-3503-083C7203E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4F26C-5155-4BA7-916F-3EA17B40B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22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D5C9D1-C448-D2E0-4C33-14E3AA52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025F2-2875-411C-8551-9540D97E0C92}" type="datetimeFigureOut">
              <a:rPr lang="en-US" smtClean="0"/>
              <a:t>27-Mar-23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8A271C-991C-7E68-9813-3DF4B8B5A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D34A2A-B932-A0AE-B99D-99F9BF465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4F26C-5155-4BA7-916F-3EA17B40B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854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D8EB7-4D98-1AAB-78A9-3762CBA8E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84A5A1-D9AA-F4DA-FD7E-140DC1E10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2C66B4-1B30-7260-4669-881F4BEF74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1E6D50-4F38-8B68-7F8D-D1B036658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025F2-2875-411C-8551-9540D97E0C92}" type="datetimeFigureOut">
              <a:rPr lang="en-US" smtClean="0"/>
              <a:t>27-Mar-23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B344A3-86D6-196D-340E-36D7A9316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ACF5E4-07E5-84C4-E556-AA0631899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4F26C-5155-4BA7-916F-3EA17B40B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031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4A118-C5AC-FBCA-9D12-AA65557C0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BC3643-D578-8D1C-26C3-F99316BF55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64EB0C-8C02-2C01-2AE1-27BDF57EBF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722290-33E2-34EC-B860-8A61E8AD8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025F2-2875-411C-8551-9540D97E0C92}" type="datetimeFigureOut">
              <a:rPr lang="en-US" smtClean="0"/>
              <a:t>27-Mar-23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7EB539-7E3F-6880-20DC-0A61EA1AD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69AC59-6D76-2867-D3A9-7EB268E86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4F26C-5155-4BA7-916F-3EA17B40B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64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5EC535-05C1-657C-72F4-76650FD0D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C191EF-D383-62E1-B100-719D708ACE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85FFF-2B16-EC50-6F83-85595E87E4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025F2-2875-411C-8551-9540D97E0C92}" type="datetimeFigureOut">
              <a:rPr lang="en-US" smtClean="0"/>
              <a:t>27-Mar-23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0BE0A-5AC8-84E5-7A24-4D7BC555B4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74B9C1-2377-831B-EF11-F4382FE6AA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4F26C-5155-4BA7-916F-3EA17B40B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21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96393-28CF-CE92-3093-4418FEEC75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440238-2A2C-BA26-3679-A07FFE93EE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CDAA14-066E-35F2-9182-19401D6BAF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" y="0"/>
            <a:ext cx="121885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221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BFC27-FB13-1FCF-DB4F-F4D2E1B662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B00F13-21D0-B83C-229A-5A949EF1F5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C7CCCE-ED5F-0B51-8D07-F9BA1F4ADF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5"/>
            <a:ext cx="12192000" cy="685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643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MeetsUPMediaServer 2</dc:creator>
  <cp:lastModifiedBy>MeetsUPMediaServer 2</cp:lastModifiedBy>
  <cp:revision>1</cp:revision>
  <dcterms:created xsi:type="dcterms:W3CDTF">2023-03-27T09:29:48Z</dcterms:created>
  <dcterms:modified xsi:type="dcterms:W3CDTF">2023-03-27T09:31:33Z</dcterms:modified>
</cp:coreProperties>
</file>