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F7BDF-50EA-CBBA-AD5F-F0CC1F535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048EB8-EDB1-A2A3-9425-DD45364EB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0F4C1-9CF9-2CBE-802C-3EB21DDE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CE1A-D71B-4EED-A5F3-47065BAE4D10}" type="datetimeFigureOut">
              <a:rPr lang="en-US" smtClean="0"/>
              <a:t>26-Mar-23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92DD0-A334-6201-B4D8-6F9FCB81B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4BA74-5F5B-7423-F4AD-60B3D26DA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193A-3236-43AA-92EF-1C6A29BFD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22360-7A87-9F98-F8A0-04D3F07F4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68D269-7CEB-9F39-B95C-7197CCC2DA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3B345-A78E-34A7-1077-7B2956AC5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CE1A-D71B-4EED-A5F3-47065BAE4D10}" type="datetimeFigureOut">
              <a:rPr lang="en-US" smtClean="0"/>
              <a:t>26-Mar-23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7F1FD-C295-54D7-3D93-DF5F64CAA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43D12-6D4F-11BC-B086-1AFE96054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193A-3236-43AA-92EF-1C6A29BFD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386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C41887-3C16-C1B0-0F21-8D4236FEAD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91591D-5F95-4C5E-DD10-B7BA8627AD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3D147-D164-464F-D307-C96D51FE1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CE1A-D71B-4EED-A5F3-47065BAE4D10}" type="datetimeFigureOut">
              <a:rPr lang="en-US" smtClean="0"/>
              <a:t>26-Mar-23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9D4D2-82F8-CDC5-105C-7AB5CD863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BCCED-4E22-9030-B1D4-3BE1A2AE6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193A-3236-43AA-92EF-1C6A29BFD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69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979C7-97CA-8F4F-CBE7-CD30E24B8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D8D5A-7DF6-C78F-ACD1-C529E95F1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2113A-7BE4-786B-CD71-908670141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CE1A-D71B-4EED-A5F3-47065BAE4D10}" type="datetimeFigureOut">
              <a:rPr lang="en-US" smtClean="0"/>
              <a:t>26-Mar-23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BEAE0-F0FE-ABFE-D19B-E78435360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D99E2-0613-0A98-52A8-99BB8EF74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193A-3236-43AA-92EF-1C6A29BFD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30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A4BC8-EF9C-F1B3-5D6C-7713237DE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2839EC-0638-697A-3D86-4253DC5B4F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35978-B91B-A1FD-8FC0-C3CEF5C84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CE1A-D71B-4EED-A5F3-47065BAE4D10}" type="datetimeFigureOut">
              <a:rPr lang="en-US" smtClean="0"/>
              <a:t>26-Mar-23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AEC08-FB88-0C59-3A78-8A410245B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7AC3A-A3A3-694B-72E5-2BE55D612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193A-3236-43AA-92EF-1C6A29BFD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25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9E75D-39C0-CD27-79D0-4AAB0C0D4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16AB2-8009-6551-D54D-E8E390DABC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7D62A9-8586-D7D4-21E0-E69AB9E04D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6DAC45-AA5F-AA63-53BE-9744DC08B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CE1A-D71B-4EED-A5F3-47065BAE4D10}" type="datetimeFigureOut">
              <a:rPr lang="en-US" smtClean="0"/>
              <a:t>26-Mar-23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DB5274-FFCC-96A9-F0B3-6B568ADC0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8376E4-FA50-E813-B5A9-EFE5787E6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193A-3236-43AA-92EF-1C6A29BFD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1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9B1A9-416D-CDFA-8141-F1C381A45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19C29-B130-C768-7D71-517772D70E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F12C44-1184-48F5-CD58-39648D086C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A30F13-FA83-5A38-A881-4208124E8E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8602B-5E63-5EB6-B3B6-E5089F1215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B8A3C1-A8D1-0A67-F6CE-BAAD37FF7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CE1A-D71B-4EED-A5F3-47065BAE4D10}" type="datetimeFigureOut">
              <a:rPr lang="en-US" smtClean="0"/>
              <a:t>26-Mar-23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5CD775-B66A-E23C-FB2D-301D1AD86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AD73C1-BA96-6381-8A59-C0D11F067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193A-3236-43AA-92EF-1C6A29BFD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93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3A5AE-C9AC-6830-335D-3945591D9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830227-4DB4-BC9D-400D-26A942596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CE1A-D71B-4EED-A5F3-47065BAE4D10}" type="datetimeFigureOut">
              <a:rPr lang="en-US" smtClean="0"/>
              <a:t>26-Mar-23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B954DE-F883-5CCF-328F-3D299F6B3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C14F01-B272-1265-5DA2-588364916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193A-3236-43AA-92EF-1C6A29BFD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3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30CB3E-A964-B7C4-216F-820551BE0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CE1A-D71B-4EED-A5F3-47065BAE4D10}" type="datetimeFigureOut">
              <a:rPr lang="en-US" smtClean="0"/>
              <a:t>26-Mar-23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0FF52F-8297-3AA4-D0D2-8EF2F1932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1AD351-4317-A5B4-BC38-5820EBD5F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193A-3236-43AA-92EF-1C6A29BFD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25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145A3-17C7-71C6-3333-66947DAFC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9E3DD-E184-33AC-F65D-2D06EA8C3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D166F8-C434-18B1-BEBE-DC47C412C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C19FC-552E-9A13-B14E-F11861903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CE1A-D71B-4EED-A5F3-47065BAE4D10}" type="datetimeFigureOut">
              <a:rPr lang="en-US" smtClean="0"/>
              <a:t>26-Mar-23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AA825-F92C-7190-A83E-4AB5A97C4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884A39-57F4-0B2F-A63F-D86FDFA98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193A-3236-43AA-92EF-1C6A29BFD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1FA60-3496-C195-26C0-8D5D1AADA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7DD715-D544-F201-BE44-B48776C2FD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DF5CF3-321B-CAAB-7B59-6992CBFCE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931985-7F3B-6EDD-A649-296A26BAA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CE1A-D71B-4EED-A5F3-47065BAE4D10}" type="datetimeFigureOut">
              <a:rPr lang="en-US" smtClean="0"/>
              <a:t>26-Mar-23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61FD6-DC92-6563-8251-E262E88B8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05B22E-4C09-D1C4-DC56-4065ED24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193A-3236-43AA-92EF-1C6A29BFD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774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3F051C-6A5A-7A54-7A9C-85D62B70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7019E8-6CDA-3302-85B1-050C7E59C6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AA434-BACE-FF67-DE43-175AA9015C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ACE1A-D71B-4EED-A5F3-47065BAE4D10}" type="datetimeFigureOut">
              <a:rPr lang="en-US" smtClean="0"/>
              <a:t>26-Mar-23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01CEA-050A-50B6-1207-91E25E15E8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7271F-0880-1725-6600-FF4FAE72A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0193A-3236-43AA-92EF-1C6A29BFD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0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372A500-2CA7-2BB4-E50C-3E813B98E6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6375B3-636F-8C82-ED62-E031CFA11C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92073" y="3871678"/>
            <a:ext cx="6009314" cy="741596"/>
          </a:xfrm>
        </p:spPr>
        <p:txBody>
          <a:bodyPr>
            <a:normAutofit/>
          </a:bodyPr>
          <a:lstStyle/>
          <a:p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9CFF68-98C8-8F67-0811-B441066F7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4080" y="5292601"/>
            <a:ext cx="6523839" cy="88607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15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E3FED-F80B-BF60-D209-AA8235207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F2D79-C702-AE5B-579D-09DB99B63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83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898B0-6993-5F0B-ED85-C881A13C3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EA2D3-32A9-03F3-178C-787970257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4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MeetsUP Media Server</dc:creator>
  <cp:lastModifiedBy>MeetsUP Media Server</cp:lastModifiedBy>
  <cp:revision>1</cp:revision>
  <dcterms:created xsi:type="dcterms:W3CDTF">2023-03-26T13:56:57Z</dcterms:created>
  <dcterms:modified xsi:type="dcterms:W3CDTF">2023-03-26T13:57:19Z</dcterms:modified>
</cp:coreProperties>
</file>